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1" r:id="rId3"/>
    <p:sldId id="320" r:id="rId4"/>
    <p:sldId id="301" r:id="rId5"/>
    <p:sldId id="330" r:id="rId6"/>
    <p:sldId id="331" r:id="rId7"/>
    <p:sldId id="322" r:id="rId8"/>
    <p:sldId id="328" r:id="rId9"/>
    <p:sldId id="323" r:id="rId10"/>
    <p:sldId id="332" r:id="rId11"/>
    <p:sldId id="335" r:id="rId12"/>
    <p:sldId id="327" r:id="rId13"/>
    <p:sldId id="326" r:id="rId14"/>
    <p:sldId id="336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83204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977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778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1071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906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211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742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655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345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7227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21888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A06E4-D4B9-4DC0-9A55-F702A69BEE84}" type="datetimeFigureOut">
              <a:rPr lang="fr-BE" smtClean="0"/>
              <a:t>19-03-2018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95F68-999F-47A5-A55D-EA7EC371A075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175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50096" y="0"/>
            <a:ext cx="9213422" cy="1129553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Trouve le plus rapidement possible combien il y a de points et vérifie.</a:t>
            </a:r>
            <a:endParaRPr lang="fr-BE" dirty="0"/>
          </a:p>
        </p:txBody>
      </p:sp>
      <p:sp>
        <p:nvSpPr>
          <p:cNvPr id="4" name="AutoShape 4" descr="Résultat de recherche d'images pour &quot;ma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36" y="1270747"/>
            <a:ext cx="6822142" cy="511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330" dirty="0" smtClean="0"/>
              <a:t>Mets les réglettes correspondantes sur les chemins. Que remarques-tu?</a:t>
            </a:r>
            <a:endParaRPr lang="fr-BE" sz="433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5016"/>
            <a:ext cx="5108863" cy="3830732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6782"/>
            <a:ext cx="5091954" cy="38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330" dirty="0" smtClean="0"/>
              <a:t>Mets les réglettes correspondantes sur les chemins. Que remarques-tu?</a:t>
            </a:r>
            <a:endParaRPr lang="fr-BE" sz="433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4" y="2386780"/>
            <a:ext cx="5051612" cy="37887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30" y="2386779"/>
            <a:ext cx="5051612" cy="378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4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6037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>	</a:t>
            </a:r>
            <a:r>
              <a:rPr lang="fr-BE" dirty="0" smtClean="0"/>
              <a:t>		</a:t>
            </a:r>
            <a:br>
              <a:rPr lang="fr-BE" dirty="0" smtClean="0"/>
            </a:br>
            <a:r>
              <a:rPr lang="fr-BE" dirty="0"/>
              <a:t>	</a:t>
            </a:r>
            <a:r>
              <a:rPr lang="fr-BE" dirty="0" smtClean="0"/>
              <a:t>		   Dis ce que tu vois</a:t>
            </a:r>
            <a:r>
              <a:rPr lang="fr-BE" dirty="0"/>
              <a:t/>
            </a:r>
            <a:br>
              <a:rPr lang="fr-BE" dirty="0"/>
            </a:b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729" y="1371600"/>
            <a:ext cx="6974541" cy="5230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9" y="54281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BE" dirty="0"/>
              <a:t>2 réglettes de </a:t>
            </a:r>
            <a:r>
              <a:rPr lang="fr-BE" dirty="0" smtClean="0"/>
              <a:t>5, 2x5 </a:t>
            </a:r>
            <a:r>
              <a:rPr lang="fr-BE" dirty="0"/>
              <a:t>(fois), 5 multiplié par 2, 10 points</a:t>
            </a:r>
            <a:r>
              <a:rPr lang="fr-BE" dirty="0" smtClean="0"/>
              <a:t>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94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		Problèmes 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 smtClean="0"/>
              <a:t>Dans 1 </a:t>
            </a:r>
            <a:r>
              <a:rPr lang="fr-BE" dirty="0"/>
              <a:t>boîte il y 6 œufs, combien d’œufs y </a:t>
            </a:r>
            <a:r>
              <a:rPr lang="fr-BE" dirty="0" err="1"/>
              <a:t>a-t-il</a:t>
            </a:r>
            <a:r>
              <a:rPr lang="fr-BE" dirty="0"/>
              <a:t> dans </a:t>
            </a:r>
            <a:r>
              <a:rPr lang="fr-BE" dirty="0" smtClean="0"/>
              <a:t>4 </a:t>
            </a:r>
            <a:r>
              <a:rPr lang="fr-BE" dirty="0"/>
              <a:t>boites </a:t>
            </a:r>
            <a:r>
              <a:rPr lang="fr-BE" dirty="0" smtClean="0"/>
              <a:t>?</a:t>
            </a:r>
          </a:p>
          <a:p>
            <a:r>
              <a:rPr lang="fr-BE" dirty="0"/>
              <a:t>Combien de </a:t>
            </a:r>
            <a:r>
              <a:rPr lang="fr-BE" dirty="0" smtClean="0"/>
              <a:t>chocolat à 4€ vais-je acheter </a:t>
            </a:r>
            <a:r>
              <a:rPr lang="fr-BE" dirty="0" smtClean="0"/>
              <a:t>avec</a:t>
            </a:r>
            <a:r>
              <a:rPr lang="fr-BE" dirty="0" smtClean="0"/>
              <a:t> </a:t>
            </a:r>
            <a:r>
              <a:rPr lang="fr-BE" dirty="0" smtClean="0"/>
              <a:t>20€</a:t>
            </a:r>
            <a:r>
              <a:rPr lang="fr-BE" dirty="0"/>
              <a:t> ? </a:t>
            </a:r>
            <a:endParaRPr lang="fr-BE" dirty="0" smtClean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020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Mettre </a:t>
            </a:r>
            <a:r>
              <a:rPr lang="fr-BE" dirty="0" smtClean="0"/>
              <a:t>des </a:t>
            </a:r>
            <a:r>
              <a:rPr lang="fr-BE" dirty="0" smtClean="0"/>
              <a:t>réglettes de 1 à </a:t>
            </a:r>
            <a:r>
              <a:rPr lang="fr-BE" dirty="0"/>
              <a:t>9</a:t>
            </a:r>
            <a:r>
              <a:rPr lang="fr-BE" dirty="0" smtClean="0"/>
              <a:t> </a:t>
            </a:r>
            <a:r>
              <a:rPr lang="fr-BE" dirty="0" smtClean="0"/>
              <a:t>dans </a:t>
            </a:r>
            <a:r>
              <a:rPr lang="fr-BE" dirty="0" smtClean="0"/>
              <a:t>chaque sac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Trouve </a:t>
            </a:r>
            <a:r>
              <a:rPr lang="fr-BE" dirty="0" smtClean="0"/>
              <a:t>la plus grande dans l’un des </a:t>
            </a:r>
            <a:r>
              <a:rPr lang="fr-BE" dirty="0" smtClean="0"/>
              <a:t>sacs et la plus petite dans l’autre sac</a:t>
            </a:r>
            <a:r>
              <a:rPr lang="fr-BE" dirty="0" smtClean="0"/>
              <a:t> </a:t>
            </a:r>
            <a:r>
              <a:rPr lang="fr-BE" dirty="0" smtClean="0"/>
              <a:t>(avec les 2 </a:t>
            </a:r>
            <a:r>
              <a:rPr lang="fr-BE" dirty="0" smtClean="0"/>
              <a:t>mains en même temps)</a:t>
            </a:r>
            <a:endParaRPr lang="fr-BE" dirty="0" smtClean="0"/>
          </a:p>
          <a:p>
            <a:r>
              <a:rPr lang="fr-BE" dirty="0" smtClean="0"/>
              <a:t>Continue avec celles </a:t>
            </a:r>
            <a:r>
              <a:rPr lang="fr-BE" dirty="0" smtClean="0"/>
              <a:t>qui restent</a:t>
            </a:r>
            <a:r>
              <a:rPr lang="fr-BE" dirty="0" smtClean="0"/>
              <a:t>,..</a:t>
            </a:r>
          </a:p>
          <a:p>
            <a:r>
              <a:rPr lang="fr-BE" dirty="0" smtClean="0"/>
              <a:t>Que remarques-tu? </a:t>
            </a:r>
            <a:r>
              <a:rPr lang="fr-BE" smtClean="0"/>
              <a:t>: 9 </a:t>
            </a:r>
            <a:r>
              <a:rPr lang="fr-BE" dirty="0" smtClean="0"/>
              <a:t>et 1, 8 et 2, 7 et 3,… </a:t>
            </a:r>
            <a:r>
              <a:rPr lang="fr-BE" smtClean="0"/>
              <a:t>(tapis de 10)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24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3842" y="7937"/>
            <a:ext cx="9144000" cy="1655762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Montre avec tes doigts</a:t>
            </a:r>
            <a:endParaRPr lang="fr-BE" dirty="0"/>
          </a:p>
        </p:txBody>
      </p:sp>
      <p:sp>
        <p:nvSpPr>
          <p:cNvPr id="4" name="AutoShape 4" descr="Résultat de recherche d'images pour &quot;main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142" y="1048871"/>
            <a:ext cx="73914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	Sériation-itération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9" b="28541"/>
          <a:stretch/>
        </p:blipFill>
        <p:spPr>
          <a:xfrm>
            <a:off x="3334870" y="2524872"/>
            <a:ext cx="4934656" cy="3109446"/>
          </a:xfrm>
        </p:spPr>
      </p:pic>
    </p:spTree>
    <p:extLst>
      <p:ext uri="{BB962C8B-B14F-4D97-AF65-F5344CB8AC3E}">
        <p14:creationId xmlns:p14="http://schemas.microsoft.com/office/powerpoint/2010/main" val="22384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   Les compléments de 10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29297"/>
          <a:stretch/>
        </p:blipFill>
        <p:spPr>
          <a:xfrm>
            <a:off x="3684494" y="1690688"/>
            <a:ext cx="3832412" cy="4612949"/>
          </a:xfrm>
        </p:spPr>
      </p:pic>
    </p:spTree>
    <p:extLst>
      <p:ext uri="{BB962C8B-B14F-4D97-AF65-F5344CB8AC3E}">
        <p14:creationId xmlns:p14="http://schemas.microsoft.com/office/powerpoint/2010/main" val="111645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	  Image mentale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Sur la ligne numérique, je mets une réglette de 10 puis une de 6 et une de 5. Peux-tu me dire jusqu’où je suis arrivé?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Et si maintenant je mets une réglette de 5, puis une de 10 et une de 6?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14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	  dénombrement-cardinal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Sur la ligne numérique, je mets des réglettes de 1 un certain nombre de fois les unes à la suite des </a:t>
            </a:r>
            <a:r>
              <a:rPr lang="fr-BE" dirty="0" smtClean="0"/>
              <a:t>autres (derrière un cache). </a:t>
            </a:r>
            <a:r>
              <a:rPr lang="fr-BE" dirty="0" smtClean="0"/>
              <a:t>Peux-tu me montrer la réglette qui correspond à leur longueur totale?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5929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				Table cassée : </a:t>
            </a:r>
            <a:br>
              <a:rPr lang="fr-BE" dirty="0" smtClean="0"/>
            </a:br>
            <a:r>
              <a:rPr lang="fr-BE" sz="3600" dirty="0"/>
              <a:t>T</a:t>
            </a:r>
            <a:r>
              <a:rPr lang="fr-BE" sz="3600" dirty="0" smtClean="0"/>
              <a:t>rouve toutes les manières de remplacer la patte cassée. </a:t>
            </a:r>
            <a:endParaRPr lang="fr-BE" sz="3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9228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SURTOUT </a:t>
            </a:r>
            <a:r>
              <a:rPr lang="fr-BE" dirty="0" smtClean="0"/>
              <a:t>PAS!! :</a:t>
            </a:r>
            <a:endParaRPr lang="fr-BE" dirty="0"/>
          </a:p>
        </p:txBody>
      </p:sp>
      <p:pic>
        <p:nvPicPr>
          <p:cNvPr id="1026" name="Picture 2" descr="Résultat de recherche d'images pour &quot;jeu de soustraction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7" y="3320256"/>
            <a:ext cx="36671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					Tables</a:t>
            </a:r>
            <a:endParaRPr lang="fr-BE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7" y="1533759"/>
            <a:ext cx="6190939" cy="4643204"/>
          </a:xfrm>
        </p:spPr>
      </p:pic>
    </p:spTree>
    <p:extLst>
      <p:ext uri="{BB962C8B-B14F-4D97-AF65-F5344CB8AC3E}">
        <p14:creationId xmlns:p14="http://schemas.microsoft.com/office/powerpoint/2010/main" val="427046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Mathopère activités</Template>
  <TotalTime>11</TotalTime>
  <Words>224</Words>
  <Application>Microsoft Office PowerPoint</Application>
  <PresentationFormat>Grand écran</PresentationFormat>
  <Paragraphs>27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   Sériation-itération</vt:lpstr>
      <vt:lpstr>     Les compléments de 10</vt:lpstr>
      <vt:lpstr>     Image mentale</vt:lpstr>
      <vt:lpstr>     dénombrement-cardinal</vt:lpstr>
      <vt:lpstr>    Table cassée :  Trouve toutes les manières de remplacer la patte cassée. </vt:lpstr>
      <vt:lpstr>SURTOUT PAS!! :</vt:lpstr>
      <vt:lpstr>     Tables</vt:lpstr>
      <vt:lpstr>Mets les réglettes correspondantes sur les chemins. Que remarques-tu?</vt:lpstr>
      <vt:lpstr>Mets les réglettes correspondantes sur les chemins. Que remarques-tu?</vt:lpstr>
      <vt:lpstr>           Dis ce que tu vois  </vt:lpstr>
      <vt:lpstr>    Problèmes </vt:lpstr>
      <vt:lpstr>Mettre des réglettes de 1 à 9 dans chaque sac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Dans les sacs, retrouve les 2 plus petites réglettes sans regarder.</dc:title>
  <dc:creator>Véronique Degroote</dc:creator>
  <cp:lastModifiedBy>Véronique Degroote</cp:lastModifiedBy>
  <cp:revision>3</cp:revision>
  <dcterms:created xsi:type="dcterms:W3CDTF">2016-10-09T20:00:37Z</dcterms:created>
  <dcterms:modified xsi:type="dcterms:W3CDTF">2018-03-19T21:25:21Z</dcterms:modified>
</cp:coreProperties>
</file>