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A7F75-4E97-4731-9D7A-430BE766FC73}" type="datetimeFigureOut">
              <a:rPr lang="fr-BE" smtClean="0"/>
              <a:t>30-05-2017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35BA-7731-4FAC-AFB7-372CF766165F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68815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A7F75-4E97-4731-9D7A-430BE766FC73}" type="datetimeFigureOut">
              <a:rPr lang="fr-BE" smtClean="0"/>
              <a:t>30-05-2017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35BA-7731-4FAC-AFB7-372CF766165F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791123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A7F75-4E97-4731-9D7A-430BE766FC73}" type="datetimeFigureOut">
              <a:rPr lang="fr-BE" smtClean="0"/>
              <a:t>30-05-2017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35BA-7731-4FAC-AFB7-372CF766165F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771270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A7F75-4E97-4731-9D7A-430BE766FC73}" type="datetimeFigureOut">
              <a:rPr lang="fr-BE" smtClean="0"/>
              <a:t>30-05-2017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35BA-7731-4FAC-AFB7-372CF766165F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367469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A7F75-4E97-4731-9D7A-430BE766FC73}" type="datetimeFigureOut">
              <a:rPr lang="fr-BE" smtClean="0"/>
              <a:t>30-05-2017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35BA-7731-4FAC-AFB7-372CF766165F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49489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A7F75-4E97-4731-9D7A-430BE766FC73}" type="datetimeFigureOut">
              <a:rPr lang="fr-BE" smtClean="0"/>
              <a:t>30-05-2017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35BA-7731-4FAC-AFB7-372CF766165F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729918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A7F75-4E97-4731-9D7A-430BE766FC73}" type="datetimeFigureOut">
              <a:rPr lang="fr-BE" smtClean="0"/>
              <a:t>30-05-2017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35BA-7731-4FAC-AFB7-372CF766165F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678062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A7F75-4E97-4731-9D7A-430BE766FC73}" type="datetimeFigureOut">
              <a:rPr lang="fr-BE" smtClean="0"/>
              <a:t>30-05-2017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35BA-7731-4FAC-AFB7-372CF766165F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235781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A7F75-4E97-4731-9D7A-430BE766FC73}" type="datetimeFigureOut">
              <a:rPr lang="fr-BE" smtClean="0"/>
              <a:t>30-05-2017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35BA-7731-4FAC-AFB7-372CF766165F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41785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A7F75-4E97-4731-9D7A-430BE766FC73}" type="datetimeFigureOut">
              <a:rPr lang="fr-BE" smtClean="0"/>
              <a:t>30-05-2017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35BA-7731-4FAC-AFB7-372CF766165F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440327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A7F75-4E97-4731-9D7A-430BE766FC73}" type="datetimeFigureOut">
              <a:rPr lang="fr-BE" smtClean="0"/>
              <a:t>30-05-2017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35BA-7731-4FAC-AFB7-372CF766165F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92331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CA7F75-4E97-4731-9D7A-430BE766FC73}" type="datetimeFigureOut">
              <a:rPr lang="fr-BE" smtClean="0"/>
              <a:t>30-05-2017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FE35BA-7731-4FAC-AFB7-372CF766165F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401351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gif"/><Relationship Id="rId3" Type="http://schemas.openxmlformats.org/officeDocument/2006/relationships/image" Target="../media/image10.jpg"/><Relationship Id="rId7" Type="http://schemas.openxmlformats.org/officeDocument/2006/relationships/image" Target="../media/image14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g"/><Relationship Id="rId5" Type="http://schemas.openxmlformats.org/officeDocument/2006/relationships/image" Target="../media/image12.jpg"/><Relationship Id="rId4" Type="http://schemas.openxmlformats.org/officeDocument/2006/relationships/image" Target="../media/image11.png"/><Relationship Id="rId9" Type="http://schemas.openxmlformats.org/officeDocument/2006/relationships/image" Target="../media/image16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892" y="609072"/>
            <a:ext cx="1291783" cy="1536344"/>
          </a:xfrm>
        </p:spPr>
      </p:pic>
      <p:sp>
        <p:nvSpPr>
          <p:cNvPr id="5" name="ZoneTexte 4"/>
          <p:cNvSpPr txBox="1"/>
          <p:nvPr/>
        </p:nvSpPr>
        <p:spPr>
          <a:xfrm>
            <a:off x="1105513" y="699732"/>
            <a:ext cx="115768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7200" dirty="0"/>
              <a:t>o</a:t>
            </a:r>
            <a:r>
              <a:rPr lang="fr-BE" sz="7200" dirty="0" smtClean="0"/>
              <a:t>u</a:t>
            </a:r>
            <a:endParaRPr lang="fr-BE" sz="7200" dirty="0"/>
          </a:p>
        </p:txBody>
      </p:sp>
      <p:sp>
        <p:nvSpPr>
          <p:cNvPr id="6" name="Rectangle 5"/>
          <p:cNvSpPr/>
          <p:nvPr/>
        </p:nvSpPr>
        <p:spPr>
          <a:xfrm>
            <a:off x="891822" y="372533"/>
            <a:ext cx="3093156" cy="200942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7" name="Rectangle 6"/>
          <p:cNvSpPr/>
          <p:nvPr/>
        </p:nvSpPr>
        <p:spPr>
          <a:xfrm>
            <a:off x="891822" y="2618495"/>
            <a:ext cx="3093156" cy="200942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9" name="ZoneTexte 8"/>
          <p:cNvSpPr txBox="1"/>
          <p:nvPr/>
        </p:nvSpPr>
        <p:spPr>
          <a:xfrm>
            <a:off x="1072444" y="2952453"/>
            <a:ext cx="115768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7200" dirty="0"/>
              <a:t>o</a:t>
            </a:r>
            <a:r>
              <a:rPr lang="fr-BE" sz="7200" dirty="0" smtClean="0"/>
              <a:t>n</a:t>
            </a:r>
            <a:endParaRPr lang="fr-BE" sz="7200" dirty="0"/>
          </a:p>
        </p:txBody>
      </p:sp>
      <p:sp>
        <p:nvSpPr>
          <p:cNvPr id="10" name="AutoShape 2" descr="Résultat de recherche d'images pour &quot;ongle&quot;"/>
          <p:cNvSpPr>
            <a:spLocks noChangeAspect="1" noChangeArrowheads="1"/>
          </p:cNvSpPr>
          <p:nvPr/>
        </p:nvSpPr>
        <p:spPr bwMode="auto">
          <a:xfrm>
            <a:off x="6104819" y="161667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BE"/>
          </a:p>
        </p:txBody>
      </p:sp>
      <p:sp>
        <p:nvSpPr>
          <p:cNvPr id="11" name="AutoShape 4" descr="Résultat de recherche d'images pour &quot;ongle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BE"/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87" t="2499" r="16583" b="9710"/>
          <a:stretch/>
        </p:blipFill>
        <p:spPr>
          <a:xfrm>
            <a:off x="2476892" y="2832983"/>
            <a:ext cx="1320800" cy="1580445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891822" y="4747386"/>
            <a:ext cx="3093156" cy="200942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5" name="ZoneTexte 14"/>
          <p:cNvSpPr txBox="1"/>
          <p:nvPr/>
        </p:nvSpPr>
        <p:spPr>
          <a:xfrm>
            <a:off x="1132764" y="4597935"/>
            <a:ext cx="113043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7200" dirty="0"/>
              <a:t>a</a:t>
            </a:r>
            <a:r>
              <a:rPr lang="fr-BE" sz="7200" dirty="0" smtClean="0"/>
              <a:t>n</a:t>
            </a:r>
          </a:p>
          <a:p>
            <a:r>
              <a:rPr lang="fr-BE" sz="7200" dirty="0" smtClean="0"/>
              <a:t>en</a:t>
            </a:r>
            <a:endParaRPr lang="fr-BE" sz="7200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7204" y="4952762"/>
            <a:ext cx="1620176" cy="15986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4380887" y="377064"/>
            <a:ext cx="3093156" cy="200942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7" name="Rectangle 16"/>
          <p:cNvSpPr/>
          <p:nvPr/>
        </p:nvSpPr>
        <p:spPr>
          <a:xfrm>
            <a:off x="4369598" y="2588512"/>
            <a:ext cx="3093156" cy="200942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8" name="Rectangle 17"/>
          <p:cNvSpPr/>
          <p:nvPr/>
        </p:nvSpPr>
        <p:spPr>
          <a:xfrm>
            <a:off x="7869952" y="372355"/>
            <a:ext cx="3093156" cy="200942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9" name="Rectangle 18"/>
          <p:cNvSpPr/>
          <p:nvPr/>
        </p:nvSpPr>
        <p:spPr>
          <a:xfrm>
            <a:off x="7869952" y="4747386"/>
            <a:ext cx="3093156" cy="200942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20" name="Rectangle 19"/>
          <p:cNvSpPr/>
          <p:nvPr/>
        </p:nvSpPr>
        <p:spPr>
          <a:xfrm>
            <a:off x="4369598" y="4747386"/>
            <a:ext cx="3093156" cy="200942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21" name="Rectangle 20"/>
          <p:cNvSpPr/>
          <p:nvPr/>
        </p:nvSpPr>
        <p:spPr>
          <a:xfrm>
            <a:off x="7869952" y="2588512"/>
            <a:ext cx="3093156" cy="200942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22" name="ZoneTexte 21"/>
          <p:cNvSpPr txBox="1"/>
          <p:nvPr/>
        </p:nvSpPr>
        <p:spPr>
          <a:xfrm>
            <a:off x="4441121" y="179176"/>
            <a:ext cx="157286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7200" dirty="0" smtClean="0"/>
              <a:t>a</a:t>
            </a:r>
            <a:r>
              <a:rPr lang="fr-BE" sz="7200" dirty="0"/>
              <a:t>u</a:t>
            </a:r>
            <a:endParaRPr lang="fr-BE" sz="7200" dirty="0" smtClean="0"/>
          </a:p>
          <a:p>
            <a:r>
              <a:rPr lang="fr-BE" sz="7200" dirty="0" smtClean="0"/>
              <a:t>eau</a:t>
            </a:r>
            <a:endParaRPr lang="fr-BE" sz="7200" dirty="0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61" r="28101"/>
          <a:stretch/>
        </p:blipFill>
        <p:spPr>
          <a:xfrm>
            <a:off x="6013987" y="393028"/>
            <a:ext cx="1448767" cy="1959093"/>
          </a:xfrm>
          <a:prstGeom prst="rect">
            <a:avLst/>
          </a:prstGeom>
        </p:spPr>
      </p:pic>
      <p:sp>
        <p:nvSpPr>
          <p:cNvPr id="23" name="ZoneTexte 22"/>
          <p:cNvSpPr txBox="1"/>
          <p:nvPr/>
        </p:nvSpPr>
        <p:spPr>
          <a:xfrm>
            <a:off x="4474511" y="2516130"/>
            <a:ext cx="881973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7200" dirty="0"/>
              <a:t>i</a:t>
            </a:r>
            <a:r>
              <a:rPr lang="fr-BE" sz="7200" dirty="0" smtClean="0"/>
              <a:t>n</a:t>
            </a:r>
          </a:p>
          <a:p>
            <a:r>
              <a:rPr lang="fr-BE" sz="2800" dirty="0" err="1"/>
              <a:t>e</a:t>
            </a:r>
            <a:r>
              <a:rPr lang="fr-BE" sz="2800" dirty="0" err="1" smtClean="0"/>
              <a:t>in</a:t>
            </a:r>
            <a:endParaRPr lang="fr-BE" sz="2800" dirty="0" smtClean="0"/>
          </a:p>
          <a:p>
            <a:r>
              <a:rPr lang="fr-BE" sz="2800" dirty="0" err="1" smtClean="0"/>
              <a:t>ain</a:t>
            </a:r>
            <a:endParaRPr lang="fr-BE" sz="2800" dirty="0"/>
          </a:p>
        </p:txBody>
      </p:sp>
      <p:sp>
        <p:nvSpPr>
          <p:cNvPr id="24" name="ZoneTexte 23"/>
          <p:cNvSpPr txBox="1"/>
          <p:nvPr/>
        </p:nvSpPr>
        <p:spPr>
          <a:xfrm>
            <a:off x="7847374" y="2872167"/>
            <a:ext cx="136928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7200" dirty="0" err="1" smtClean="0"/>
              <a:t>oin</a:t>
            </a:r>
            <a:endParaRPr lang="fr-BE" sz="7200" dirty="0"/>
          </a:p>
        </p:txBody>
      </p:sp>
      <p:sp>
        <p:nvSpPr>
          <p:cNvPr id="25" name="ZoneTexte 24"/>
          <p:cNvSpPr txBox="1"/>
          <p:nvPr/>
        </p:nvSpPr>
        <p:spPr>
          <a:xfrm>
            <a:off x="4472909" y="5013598"/>
            <a:ext cx="8835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7200" dirty="0" err="1" smtClean="0"/>
              <a:t>o</a:t>
            </a:r>
            <a:r>
              <a:rPr lang="fr-BE" sz="7200" dirty="0" err="1"/>
              <a:t>i</a:t>
            </a:r>
            <a:endParaRPr lang="fr-BE" sz="7200" dirty="0"/>
          </a:p>
        </p:txBody>
      </p:sp>
      <p:sp>
        <p:nvSpPr>
          <p:cNvPr id="26" name="ZoneTexte 25"/>
          <p:cNvSpPr txBox="1"/>
          <p:nvPr/>
        </p:nvSpPr>
        <p:spPr>
          <a:xfrm>
            <a:off x="7858663" y="255365"/>
            <a:ext cx="1130438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7200" dirty="0"/>
              <a:t>e</a:t>
            </a:r>
            <a:r>
              <a:rPr lang="fr-BE" sz="7200" dirty="0" smtClean="0"/>
              <a:t>u</a:t>
            </a:r>
          </a:p>
          <a:p>
            <a:r>
              <a:rPr lang="fr-BE" sz="2800" dirty="0" smtClean="0"/>
              <a:t> </a:t>
            </a:r>
            <a:r>
              <a:rPr lang="fr-BE" sz="2800" dirty="0" err="1" smtClean="0"/>
              <a:t>oeu</a:t>
            </a:r>
            <a:endParaRPr lang="fr-BE" sz="2800" dirty="0" smtClean="0"/>
          </a:p>
          <a:p>
            <a:r>
              <a:rPr lang="fr-BE" sz="2800" dirty="0" smtClean="0"/>
              <a:t> </a:t>
            </a:r>
            <a:r>
              <a:rPr lang="fr-BE" sz="2800" dirty="0" err="1" smtClean="0"/>
              <a:t>oe</a:t>
            </a:r>
            <a:endParaRPr lang="fr-BE" sz="2800" dirty="0"/>
          </a:p>
        </p:txBody>
      </p:sp>
      <p:sp>
        <p:nvSpPr>
          <p:cNvPr id="27" name="ZoneTexte 26"/>
          <p:cNvSpPr txBox="1"/>
          <p:nvPr/>
        </p:nvSpPr>
        <p:spPr>
          <a:xfrm>
            <a:off x="7984554" y="5013598"/>
            <a:ext cx="115608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7200" dirty="0" smtClean="0"/>
              <a:t>un</a:t>
            </a:r>
            <a:endParaRPr lang="fr-BE" sz="7200" dirty="0"/>
          </a:p>
        </p:txBody>
      </p:sp>
      <p:pic>
        <p:nvPicPr>
          <p:cNvPr id="28" name="Image 27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93" t="12716" r="22445" b="2741"/>
          <a:stretch/>
        </p:blipFill>
        <p:spPr>
          <a:xfrm>
            <a:off x="5469441" y="4799960"/>
            <a:ext cx="1880356" cy="1893630"/>
          </a:xfrm>
          <a:prstGeom prst="rect">
            <a:avLst/>
          </a:prstGeom>
        </p:spPr>
      </p:pic>
      <p:pic>
        <p:nvPicPr>
          <p:cNvPr id="29" name="Image 28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33" t="823" r="42714" b="62967"/>
          <a:stretch/>
        </p:blipFill>
        <p:spPr>
          <a:xfrm>
            <a:off x="5356484" y="2663481"/>
            <a:ext cx="2008605" cy="1806911"/>
          </a:xfrm>
          <a:prstGeom prst="rect">
            <a:avLst/>
          </a:prstGeom>
        </p:spPr>
      </p:pic>
      <p:pic>
        <p:nvPicPr>
          <p:cNvPr id="30" name="Image 2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3637" y="563975"/>
            <a:ext cx="1962718" cy="1635599"/>
          </a:xfrm>
          <a:prstGeom prst="rect">
            <a:avLst/>
          </a:prstGeom>
        </p:spPr>
      </p:pic>
      <p:sp>
        <p:nvSpPr>
          <p:cNvPr id="31" name="ZoneTexte 30"/>
          <p:cNvSpPr txBox="1"/>
          <p:nvPr/>
        </p:nvSpPr>
        <p:spPr>
          <a:xfrm>
            <a:off x="9741287" y="5013598"/>
            <a:ext cx="89284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8000" dirty="0" smtClean="0"/>
              <a:t>1</a:t>
            </a:r>
            <a:endParaRPr lang="fr-BE" sz="8000" dirty="0"/>
          </a:p>
        </p:txBody>
      </p:sp>
      <p:pic>
        <p:nvPicPr>
          <p:cNvPr id="32" name="Image 31"/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30" r="15044"/>
          <a:stretch/>
        </p:blipFill>
        <p:spPr>
          <a:xfrm>
            <a:off x="9140640" y="2765955"/>
            <a:ext cx="1806222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123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060011" y="677244"/>
            <a:ext cx="106150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7200" dirty="0" err="1" smtClean="0"/>
              <a:t>ch</a:t>
            </a:r>
            <a:endParaRPr lang="fr-BE" sz="7200" dirty="0"/>
          </a:p>
        </p:txBody>
      </p:sp>
      <p:sp>
        <p:nvSpPr>
          <p:cNvPr id="6" name="Rectangle 5"/>
          <p:cNvSpPr/>
          <p:nvPr/>
        </p:nvSpPr>
        <p:spPr>
          <a:xfrm>
            <a:off x="891822" y="372533"/>
            <a:ext cx="3093156" cy="200942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7" name="Rectangle 6"/>
          <p:cNvSpPr/>
          <p:nvPr/>
        </p:nvSpPr>
        <p:spPr>
          <a:xfrm>
            <a:off x="891822" y="2618495"/>
            <a:ext cx="3093156" cy="200942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0" name="AutoShape 2" descr="Résultat de recherche d'images pour &quot;ongle&quot;"/>
          <p:cNvSpPr>
            <a:spLocks noChangeAspect="1" noChangeArrowheads="1"/>
          </p:cNvSpPr>
          <p:nvPr/>
        </p:nvSpPr>
        <p:spPr bwMode="auto">
          <a:xfrm>
            <a:off x="6104819" y="161667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BE"/>
          </a:p>
        </p:txBody>
      </p:sp>
      <p:sp>
        <p:nvSpPr>
          <p:cNvPr id="11" name="AutoShape 4" descr="Résultat de recherche d'images pour &quot;ongle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BE"/>
          </a:p>
        </p:txBody>
      </p:sp>
      <p:sp>
        <p:nvSpPr>
          <p:cNvPr id="13" name="Rectangle 12"/>
          <p:cNvSpPr/>
          <p:nvPr/>
        </p:nvSpPr>
        <p:spPr>
          <a:xfrm>
            <a:off x="891822" y="4747386"/>
            <a:ext cx="3093156" cy="200942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5" name="ZoneTexte 14"/>
          <p:cNvSpPr txBox="1"/>
          <p:nvPr/>
        </p:nvSpPr>
        <p:spPr>
          <a:xfrm>
            <a:off x="3008792" y="4910647"/>
            <a:ext cx="918841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2800" dirty="0" err="1" smtClean="0"/>
              <a:t>ette</a:t>
            </a:r>
            <a:endParaRPr lang="fr-BE" sz="2800" dirty="0" smtClean="0"/>
          </a:p>
          <a:p>
            <a:r>
              <a:rPr lang="fr-BE" sz="2800" dirty="0"/>
              <a:t>e</a:t>
            </a:r>
            <a:r>
              <a:rPr lang="fr-BE" sz="2800" dirty="0" smtClean="0"/>
              <a:t>sse</a:t>
            </a:r>
          </a:p>
          <a:p>
            <a:r>
              <a:rPr lang="fr-BE" sz="2800" dirty="0" smtClean="0"/>
              <a:t>erre</a:t>
            </a:r>
          </a:p>
          <a:p>
            <a:r>
              <a:rPr lang="fr-BE" sz="2800" dirty="0" err="1" smtClean="0"/>
              <a:t>enne</a:t>
            </a:r>
            <a:endParaRPr lang="fr-BE" sz="2800" dirty="0" smtClean="0"/>
          </a:p>
        </p:txBody>
      </p:sp>
      <p:sp>
        <p:nvSpPr>
          <p:cNvPr id="16" name="Rectangle 15"/>
          <p:cNvSpPr/>
          <p:nvPr/>
        </p:nvSpPr>
        <p:spPr>
          <a:xfrm>
            <a:off x="4380887" y="377064"/>
            <a:ext cx="3093156" cy="200942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7" name="Rectangle 16"/>
          <p:cNvSpPr/>
          <p:nvPr/>
        </p:nvSpPr>
        <p:spPr>
          <a:xfrm>
            <a:off x="4369598" y="2588512"/>
            <a:ext cx="3093156" cy="200942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8" name="Rectangle 17"/>
          <p:cNvSpPr/>
          <p:nvPr/>
        </p:nvSpPr>
        <p:spPr>
          <a:xfrm>
            <a:off x="7869952" y="372355"/>
            <a:ext cx="3093156" cy="200942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9" name="Rectangle 18"/>
          <p:cNvSpPr/>
          <p:nvPr/>
        </p:nvSpPr>
        <p:spPr>
          <a:xfrm>
            <a:off x="7869952" y="4747386"/>
            <a:ext cx="3093156" cy="200942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20" name="Rectangle 19"/>
          <p:cNvSpPr/>
          <p:nvPr/>
        </p:nvSpPr>
        <p:spPr>
          <a:xfrm>
            <a:off x="4369598" y="4747386"/>
            <a:ext cx="3093156" cy="200942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21" name="Rectangle 20"/>
          <p:cNvSpPr/>
          <p:nvPr/>
        </p:nvSpPr>
        <p:spPr>
          <a:xfrm>
            <a:off x="7869952" y="2588512"/>
            <a:ext cx="3093156" cy="200942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22" name="ZoneTexte 21"/>
          <p:cNvSpPr txBox="1"/>
          <p:nvPr/>
        </p:nvSpPr>
        <p:spPr>
          <a:xfrm>
            <a:off x="4441121" y="179176"/>
            <a:ext cx="85632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7200" dirty="0"/>
              <a:t>a</a:t>
            </a:r>
            <a:r>
              <a:rPr lang="fr-BE" sz="7200" dirty="0" smtClean="0"/>
              <a:t>i</a:t>
            </a:r>
          </a:p>
          <a:p>
            <a:r>
              <a:rPr lang="fr-BE" sz="7200" dirty="0" err="1"/>
              <a:t>e</a:t>
            </a:r>
            <a:r>
              <a:rPr lang="fr-BE" sz="7200" dirty="0" err="1" smtClean="0"/>
              <a:t>i</a:t>
            </a:r>
            <a:endParaRPr lang="fr-BE" sz="7200" dirty="0"/>
          </a:p>
        </p:txBody>
      </p:sp>
      <p:sp>
        <p:nvSpPr>
          <p:cNvPr id="23" name="ZoneTexte 22"/>
          <p:cNvSpPr txBox="1"/>
          <p:nvPr/>
        </p:nvSpPr>
        <p:spPr>
          <a:xfrm>
            <a:off x="6473230" y="2737006"/>
            <a:ext cx="819455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7200" dirty="0" err="1"/>
              <a:t>i</a:t>
            </a:r>
            <a:r>
              <a:rPr lang="fr-BE" sz="7200" dirty="0" err="1" smtClean="0"/>
              <a:t>ll</a:t>
            </a:r>
            <a:endParaRPr lang="fr-BE" sz="7200" dirty="0" smtClean="0"/>
          </a:p>
          <a:p>
            <a:r>
              <a:rPr lang="fr-BE" sz="2800" dirty="0" smtClean="0"/>
              <a:t> il</a:t>
            </a:r>
            <a:endParaRPr lang="fr-BE" sz="2800" dirty="0"/>
          </a:p>
        </p:txBody>
      </p:sp>
      <p:sp>
        <p:nvSpPr>
          <p:cNvPr id="24" name="ZoneTexte 23"/>
          <p:cNvSpPr txBox="1"/>
          <p:nvPr/>
        </p:nvSpPr>
        <p:spPr>
          <a:xfrm>
            <a:off x="2886792" y="2952452"/>
            <a:ext cx="110479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7200" dirty="0" err="1"/>
              <a:t>g</a:t>
            </a:r>
            <a:r>
              <a:rPr lang="fr-BE" sz="7200" dirty="0" err="1" smtClean="0"/>
              <a:t>n</a:t>
            </a:r>
            <a:endParaRPr lang="fr-BE" sz="7200" dirty="0"/>
          </a:p>
        </p:txBody>
      </p:sp>
      <p:sp>
        <p:nvSpPr>
          <p:cNvPr id="25" name="ZoneTexte 24"/>
          <p:cNvSpPr txBox="1"/>
          <p:nvPr/>
        </p:nvSpPr>
        <p:spPr>
          <a:xfrm>
            <a:off x="4472909" y="5013598"/>
            <a:ext cx="966931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7200" dirty="0"/>
              <a:t>e</a:t>
            </a:r>
            <a:r>
              <a:rPr lang="fr-BE" sz="7200" dirty="0" smtClean="0"/>
              <a:t>r</a:t>
            </a:r>
          </a:p>
          <a:p>
            <a:r>
              <a:rPr lang="fr-BE" sz="2800" dirty="0" smtClean="0"/>
              <a:t> </a:t>
            </a:r>
            <a:r>
              <a:rPr lang="fr-BE" sz="2800" dirty="0" err="1" smtClean="0"/>
              <a:t>ez</a:t>
            </a:r>
            <a:endParaRPr lang="fr-BE" sz="2800" dirty="0"/>
          </a:p>
        </p:txBody>
      </p:sp>
      <p:sp>
        <p:nvSpPr>
          <p:cNvPr id="26" name="ZoneTexte 25"/>
          <p:cNvSpPr txBox="1"/>
          <p:nvPr/>
        </p:nvSpPr>
        <p:spPr>
          <a:xfrm>
            <a:off x="7869952" y="656010"/>
            <a:ext cx="115608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7200" dirty="0" smtClean="0"/>
              <a:t>ph</a:t>
            </a:r>
            <a:endParaRPr lang="fr-BE" sz="7200" dirty="0"/>
          </a:p>
        </p:txBody>
      </p:sp>
      <p:sp>
        <p:nvSpPr>
          <p:cNvPr id="27" name="ZoneTexte 26"/>
          <p:cNvSpPr txBox="1"/>
          <p:nvPr/>
        </p:nvSpPr>
        <p:spPr>
          <a:xfrm>
            <a:off x="9689176" y="5013598"/>
            <a:ext cx="106792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7200" dirty="0" err="1" smtClean="0"/>
              <a:t>eil</a:t>
            </a:r>
            <a:endParaRPr lang="fr-BE" sz="7200" dirty="0"/>
          </a:p>
        </p:txBody>
      </p:sp>
      <p:pic>
        <p:nvPicPr>
          <p:cNvPr id="14" name="Espace réservé du contenu 1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51" t="9672" r="24122" b="7049"/>
          <a:stretch/>
        </p:blipFill>
        <p:spPr>
          <a:xfrm>
            <a:off x="2334555" y="405199"/>
            <a:ext cx="1534490" cy="1946922"/>
          </a:xfrm>
        </p:spPr>
      </p:pic>
      <p:pic>
        <p:nvPicPr>
          <p:cNvPr id="33" name="Image 3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65" t="19918" r="16757" b="27572"/>
          <a:stretch/>
        </p:blipFill>
        <p:spPr>
          <a:xfrm>
            <a:off x="5297446" y="677244"/>
            <a:ext cx="2097154" cy="1441793"/>
          </a:xfrm>
          <a:prstGeom prst="rect">
            <a:avLst/>
          </a:prstGeom>
        </p:spPr>
      </p:pic>
      <p:pic>
        <p:nvPicPr>
          <p:cNvPr id="35" name="Image 3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8" t="6416" r="5391" b="6671"/>
          <a:stretch/>
        </p:blipFill>
        <p:spPr>
          <a:xfrm>
            <a:off x="8982125" y="466618"/>
            <a:ext cx="1907822" cy="1862667"/>
          </a:xfrm>
          <a:prstGeom prst="rect">
            <a:avLst/>
          </a:prstGeom>
        </p:spPr>
      </p:pic>
      <p:pic>
        <p:nvPicPr>
          <p:cNvPr id="36" name="Image 3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797" y="2825601"/>
            <a:ext cx="1952470" cy="1535796"/>
          </a:xfrm>
          <a:prstGeom prst="rect">
            <a:avLst/>
          </a:prstGeom>
        </p:spPr>
      </p:pic>
      <p:pic>
        <p:nvPicPr>
          <p:cNvPr id="37" name="Image 36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1" t="3990" r="8364" b="15735"/>
          <a:stretch/>
        </p:blipFill>
        <p:spPr>
          <a:xfrm>
            <a:off x="4594905" y="2629373"/>
            <a:ext cx="1509914" cy="1898750"/>
          </a:xfrm>
          <a:prstGeom prst="rect">
            <a:avLst/>
          </a:prstGeom>
        </p:spPr>
      </p:pic>
      <p:sp>
        <p:nvSpPr>
          <p:cNvPr id="39" name="ZoneTexte 38"/>
          <p:cNvSpPr txBox="1"/>
          <p:nvPr/>
        </p:nvSpPr>
        <p:spPr>
          <a:xfrm>
            <a:off x="7931618" y="2952450"/>
            <a:ext cx="145264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7200" dirty="0" err="1" smtClean="0"/>
              <a:t>eur</a:t>
            </a:r>
            <a:endParaRPr lang="fr-BE" sz="7200" dirty="0"/>
          </a:p>
        </p:txBody>
      </p:sp>
      <p:pic>
        <p:nvPicPr>
          <p:cNvPr id="41" name="Image 40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26" t="2241" r="5026" b="2835"/>
          <a:stretch/>
        </p:blipFill>
        <p:spPr>
          <a:xfrm>
            <a:off x="9279577" y="2756005"/>
            <a:ext cx="1683531" cy="1645485"/>
          </a:xfrm>
          <a:prstGeom prst="rect">
            <a:avLst/>
          </a:prstGeom>
        </p:spPr>
      </p:pic>
      <p:sp>
        <p:nvSpPr>
          <p:cNvPr id="42" name="ZoneTexte 41"/>
          <p:cNvSpPr txBox="1"/>
          <p:nvPr/>
        </p:nvSpPr>
        <p:spPr>
          <a:xfrm>
            <a:off x="1005528" y="5013598"/>
            <a:ext cx="152798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7200" dirty="0" smtClean="0"/>
              <a:t>elle</a:t>
            </a:r>
            <a:endParaRPr lang="fr-BE" sz="7200" dirty="0"/>
          </a:p>
        </p:txBody>
      </p:sp>
      <p:pic>
        <p:nvPicPr>
          <p:cNvPr id="43" name="Image 4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6552" y="4866714"/>
            <a:ext cx="1766133" cy="1678762"/>
          </a:xfrm>
          <a:prstGeom prst="rect">
            <a:avLst/>
          </a:prstGeom>
        </p:spPr>
      </p:pic>
      <p:pic>
        <p:nvPicPr>
          <p:cNvPr id="44" name="Image 43"/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57" t="18134" r="40618"/>
          <a:stretch/>
        </p:blipFill>
        <p:spPr>
          <a:xfrm>
            <a:off x="8254631" y="5086176"/>
            <a:ext cx="1049867" cy="1239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9608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5420" y="378587"/>
            <a:ext cx="3093156" cy="200942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6" name="ZoneTexte 5"/>
          <p:cNvSpPr txBox="1"/>
          <p:nvPr/>
        </p:nvSpPr>
        <p:spPr>
          <a:xfrm>
            <a:off x="2136542" y="633509"/>
            <a:ext cx="134203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7200" dirty="0" err="1" smtClean="0"/>
              <a:t>ien</a:t>
            </a:r>
            <a:endParaRPr lang="fr-BE" sz="7200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31" t="4675" r="2098" b="1151"/>
          <a:stretch/>
        </p:blipFill>
        <p:spPr>
          <a:xfrm>
            <a:off x="473600" y="633509"/>
            <a:ext cx="1742218" cy="1579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7234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1412</TotalTime>
  <Words>37</Words>
  <Application>Microsoft Office PowerPoint</Application>
  <PresentationFormat>Grand écran</PresentationFormat>
  <Paragraphs>33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Véronique Degroote</dc:creator>
  <cp:lastModifiedBy>Véronique Degroote</cp:lastModifiedBy>
  <cp:revision>56</cp:revision>
  <cp:lastPrinted>2017-01-02T22:25:52Z</cp:lastPrinted>
  <dcterms:created xsi:type="dcterms:W3CDTF">2016-12-12T16:03:56Z</dcterms:created>
  <dcterms:modified xsi:type="dcterms:W3CDTF">2017-05-30T20:49:35Z</dcterms:modified>
</cp:coreProperties>
</file>